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58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2516-EB94-4EF0-B4A6-131842F3DF5C}" type="datetimeFigureOut">
              <a:rPr lang="pt-PT" smtClean="0"/>
              <a:t>28/10/2020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F685-EE62-452C-BEB0-99B3ACD07E8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22178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2516-EB94-4EF0-B4A6-131842F3DF5C}" type="datetimeFigureOut">
              <a:rPr lang="pt-PT" smtClean="0"/>
              <a:t>28/10/2020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F685-EE62-452C-BEB0-99B3ACD07E8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25199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2516-EB94-4EF0-B4A6-131842F3DF5C}" type="datetimeFigureOut">
              <a:rPr lang="pt-PT" smtClean="0"/>
              <a:t>28/10/2020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F685-EE62-452C-BEB0-99B3ACD07E8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88726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2516-EB94-4EF0-B4A6-131842F3DF5C}" type="datetimeFigureOut">
              <a:rPr lang="pt-PT" smtClean="0"/>
              <a:t>28/10/2020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F685-EE62-452C-BEB0-99B3ACD07E8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8343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2516-EB94-4EF0-B4A6-131842F3DF5C}" type="datetimeFigureOut">
              <a:rPr lang="pt-PT" smtClean="0"/>
              <a:t>28/10/2020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F685-EE62-452C-BEB0-99B3ACD07E8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61074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2516-EB94-4EF0-B4A6-131842F3DF5C}" type="datetimeFigureOut">
              <a:rPr lang="pt-PT" smtClean="0"/>
              <a:t>28/10/2020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F685-EE62-452C-BEB0-99B3ACD07E8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36946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2516-EB94-4EF0-B4A6-131842F3DF5C}" type="datetimeFigureOut">
              <a:rPr lang="pt-PT" smtClean="0"/>
              <a:t>28/10/2020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F685-EE62-452C-BEB0-99B3ACD07E8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34483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2516-EB94-4EF0-B4A6-131842F3DF5C}" type="datetimeFigureOut">
              <a:rPr lang="pt-PT" smtClean="0"/>
              <a:t>28/10/2020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F685-EE62-452C-BEB0-99B3ACD07E8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7269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2516-EB94-4EF0-B4A6-131842F3DF5C}" type="datetimeFigureOut">
              <a:rPr lang="pt-PT" smtClean="0"/>
              <a:t>28/10/2020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F685-EE62-452C-BEB0-99B3ACD07E8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6312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2516-EB94-4EF0-B4A6-131842F3DF5C}" type="datetimeFigureOut">
              <a:rPr lang="pt-PT" smtClean="0"/>
              <a:t>28/10/2020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F685-EE62-452C-BEB0-99B3ACD07E8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2968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2516-EB94-4EF0-B4A6-131842F3DF5C}" type="datetimeFigureOut">
              <a:rPr lang="pt-PT" smtClean="0"/>
              <a:t>28/10/2020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F685-EE62-452C-BEB0-99B3ACD07E8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5361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92516-EB94-4EF0-B4A6-131842F3DF5C}" type="datetimeFigureOut">
              <a:rPr lang="pt-PT" smtClean="0"/>
              <a:t>28/10/2020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2F685-EE62-452C-BEB0-99B3ACD07E8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31424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Justiça Social e </a:t>
            </a:r>
            <a:br>
              <a:rPr lang="pt-PT" dirty="0" smtClean="0"/>
            </a:br>
            <a:r>
              <a:rPr lang="pt-PT" dirty="0" smtClean="0"/>
              <a:t>Direitos Humanos 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Uma abordagem arqueológica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74014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252728" y="1435608"/>
            <a:ext cx="1856232" cy="1746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TextBox 2"/>
          <p:cNvSpPr txBox="1"/>
          <p:nvPr/>
        </p:nvSpPr>
        <p:spPr>
          <a:xfrm>
            <a:off x="2679192" y="3803904"/>
            <a:ext cx="19788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Versailles</a:t>
            </a:r>
          </a:p>
          <a:p>
            <a:r>
              <a:rPr lang="pt-PT" dirty="0" smtClean="0"/>
              <a:t>Sociedade de corte</a:t>
            </a:r>
          </a:p>
          <a:p>
            <a:r>
              <a:rPr lang="pt-PT" dirty="0" smtClean="0"/>
              <a:t>Court </a:t>
            </a:r>
            <a:r>
              <a:rPr lang="pt-PT" dirty="0" err="1" smtClean="0"/>
              <a:t>society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42229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252728" y="1435608"/>
            <a:ext cx="1856232" cy="1746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TextBox 2"/>
          <p:cNvSpPr txBox="1"/>
          <p:nvPr/>
        </p:nvSpPr>
        <p:spPr>
          <a:xfrm>
            <a:off x="2679192" y="3803904"/>
            <a:ext cx="2330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 smtClean="0"/>
              <a:t>Versailles - colónias</a:t>
            </a:r>
          </a:p>
          <a:p>
            <a:r>
              <a:rPr lang="pt-PT" sz="1200" dirty="0" smtClean="0"/>
              <a:t>Sociedade de corte (Court </a:t>
            </a:r>
            <a:r>
              <a:rPr lang="pt-PT" sz="1200" dirty="0" err="1" smtClean="0"/>
              <a:t>society</a:t>
            </a:r>
            <a:r>
              <a:rPr lang="pt-PT" sz="1200" dirty="0" smtClean="0"/>
              <a:t>)</a:t>
            </a:r>
          </a:p>
          <a:p>
            <a:r>
              <a:rPr lang="pt-PT" sz="1200" dirty="0" smtClean="0"/>
              <a:t>Estado burguês (</a:t>
            </a:r>
            <a:r>
              <a:rPr lang="pt-PT" sz="1200" dirty="0" err="1" smtClean="0"/>
              <a:t>Bourgeois</a:t>
            </a:r>
            <a:r>
              <a:rPr lang="pt-PT" sz="1200" dirty="0" smtClean="0"/>
              <a:t> </a:t>
            </a:r>
            <a:r>
              <a:rPr lang="pt-PT" sz="1200" dirty="0" err="1" smtClean="0"/>
              <a:t>state</a:t>
            </a:r>
            <a:r>
              <a:rPr lang="pt-PT" sz="1200" dirty="0" smtClean="0"/>
              <a:t>)</a:t>
            </a:r>
            <a:endParaRPr lang="pt-PT" sz="1200" dirty="0"/>
          </a:p>
        </p:txBody>
      </p:sp>
      <p:sp>
        <p:nvSpPr>
          <p:cNvPr id="4" name="Oval 3"/>
          <p:cNvSpPr/>
          <p:nvPr/>
        </p:nvSpPr>
        <p:spPr>
          <a:xfrm>
            <a:off x="1389888" y="1161288"/>
            <a:ext cx="2231136" cy="2350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TextBox 4"/>
          <p:cNvSpPr txBox="1"/>
          <p:nvPr/>
        </p:nvSpPr>
        <p:spPr>
          <a:xfrm>
            <a:off x="3425952" y="1039368"/>
            <a:ext cx="16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Estado burguês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27698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1682496" y="731520"/>
            <a:ext cx="3327206" cy="31363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Oval 1"/>
          <p:cNvSpPr/>
          <p:nvPr/>
        </p:nvSpPr>
        <p:spPr>
          <a:xfrm>
            <a:off x="1252728" y="1435608"/>
            <a:ext cx="1856232" cy="1746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TextBox 2"/>
          <p:cNvSpPr txBox="1"/>
          <p:nvPr/>
        </p:nvSpPr>
        <p:spPr>
          <a:xfrm>
            <a:off x="2679192" y="3803904"/>
            <a:ext cx="2330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 smtClean="0"/>
              <a:t>Versailles - colónias</a:t>
            </a:r>
          </a:p>
          <a:p>
            <a:r>
              <a:rPr lang="pt-PT" sz="1200" dirty="0" smtClean="0"/>
              <a:t>Sociedade de corte (Court </a:t>
            </a:r>
            <a:r>
              <a:rPr lang="pt-PT" sz="1200" dirty="0" err="1" smtClean="0"/>
              <a:t>society</a:t>
            </a:r>
            <a:r>
              <a:rPr lang="pt-PT" sz="1200" dirty="0" smtClean="0"/>
              <a:t>)</a:t>
            </a:r>
          </a:p>
          <a:p>
            <a:r>
              <a:rPr lang="pt-PT" sz="1200" dirty="0" smtClean="0"/>
              <a:t>Estado burguês (</a:t>
            </a:r>
            <a:r>
              <a:rPr lang="pt-PT" sz="1200" dirty="0" err="1" smtClean="0"/>
              <a:t>Bourgeois</a:t>
            </a:r>
            <a:r>
              <a:rPr lang="pt-PT" sz="1200" dirty="0" smtClean="0"/>
              <a:t> </a:t>
            </a:r>
            <a:r>
              <a:rPr lang="pt-PT" sz="1200" dirty="0" err="1" smtClean="0"/>
              <a:t>state</a:t>
            </a:r>
            <a:r>
              <a:rPr lang="pt-PT" sz="1200" dirty="0" smtClean="0"/>
              <a:t>)</a:t>
            </a:r>
            <a:endParaRPr lang="pt-PT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3425952" y="1039368"/>
            <a:ext cx="1140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 smtClean="0"/>
              <a:t>Estado burguês</a:t>
            </a:r>
            <a:endParaRPr lang="pt-PT" sz="1200" dirty="0"/>
          </a:p>
        </p:txBody>
      </p:sp>
      <p:sp>
        <p:nvSpPr>
          <p:cNvPr id="4" name="Oval 3"/>
          <p:cNvSpPr/>
          <p:nvPr/>
        </p:nvSpPr>
        <p:spPr>
          <a:xfrm>
            <a:off x="1389888" y="1161288"/>
            <a:ext cx="2231136" cy="2350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TextBox 7"/>
          <p:cNvSpPr txBox="1"/>
          <p:nvPr/>
        </p:nvSpPr>
        <p:spPr>
          <a:xfrm>
            <a:off x="4852416" y="1066276"/>
            <a:ext cx="4883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Estado democrático burguês (Revolução Francesa)</a:t>
            </a:r>
          </a:p>
        </p:txBody>
      </p:sp>
    </p:spTree>
    <p:extLst>
      <p:ext uri="{BB962C8B-B14F-4D97-AF65-F5344CB8AC3E}">
        <p14:creationId xmlns:p14="http://schemas.microsoft.com/office/powerpoint/2010/main" val="3313248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005840" y="356616"/>
            <a:ext cx="6318504" cy="5276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Oval 6"/>
          <p:cNvSpPr/>
          <p:nvPr/>
        </p:nvSpPr>
        <p:spPr>
          <a:xfrm>
            <a:off x="1682496" y="731520"/>
            <a:ext cx="3327206" cy="31363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Oval 1"/>
          <p:cNvSpPr/>
          <p:nvPr/>
        </p:nvSpPr>
        <p:spPr>
          <a:xfrm>
            <a:off x="1252728" y="1435608"/>
            <a:ext cx="1856232" cy="1746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TextBox 2"/>
          <p:cNvSpPr txBox="1"/>
          <p:nvPr/>
        </p:nvSpPr>
        <p:spPr>
          <a:xfrm>
            <a:off x="2679192" y="3803904"/>
            <a:ext cx="2330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 smtClean="0"/>
              <a:t>Versailles - colónias</a:t>
            </a:r>
          </a:p>
          <a:p>
            <a:r>
              <a:rPr lang="pt-PT" sz="1200" dirty="0" smtClean="0"/>
              <a:t>Sociedade de corte (Court </a:t>
            </a:r>
            <a:r>
              <a:rPr lang="pt-PT" sz="1200" dirty="0" err="1" smtClean="0"/>
              <a:t>society</a:t>
            </a:r>
            <a:r>
              <a:rPr lang="pt-PT" sz="1200" dirty="0" smtClean="0"/>
              <a:t>)</a:t>
            </a:r>
          </a:p>
          <a:p>
            <a:r>
              <a:rPr lang="pt-PT" sz="1200" dirty="0" smtClean="0"/>
              <a:t>Estado burguês (</a:t>
            </a:r>
            <a:r>
              <a:rPr lang="pt-PT" sz="1200" dirty="0" err="1" smtClean="0"/>
              <a:t>Bourgeois</a:t>
            </a:r>
            <a:r>
              <a:rPr lang="pt-PT" sz="1200" dirty="0" smtClean="0"/>
              <a:t> </a:t>
            </a:r>
            <a:r>
              <a:rPr lang="pt-PT" sz="1200" dirty="0" err="1" smtClean="0"/>
              <a:t>state</a:t>
            </a:r>
            <a:r>
              <a:rPr lang="pt-PT" sz="1200" dirty="0" smtClean="0"/>
              <a:t>)</a:t>
            </a:r>
            <a:endParaRPr lang="pt-PT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3425952" y="1039368"/>
            <a:ext cx="1140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 smtClean="0"/>
              <a:t>Estado burguês</a:t>
            </a:r>
            <a:endParaRPr lang="pt-PT" sz="1200" dirty="0"/>
          </a:p>
        </p:txBody>
      </p:sp>
      <p:sp>
        <p:nvSpPr>
          <p:cNvPr id="4" name="Oval 3"/>
          <p:cNvSpPr/>
          <p:nvPr/>
        </p:nvSpPr>
        <p:spPr>
          <a:xfrm>
            <a:off x="1389888" y="1161288"/>
            <a:ext cx="2231136" cy="2350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TextBox 7"/>
          <p:cNvSpPr txBox="1"/>
          <p:nvPr/>
        </p:nvSpPr>
        <p:spPr>
          <a:xfrm>
            <a:off x="4852416" y="1066276"/>
            <a:ext cx="3315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 smtClean="0"/>
              <a:t>Estado democrático burguês (Revolução Francesa)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09816" y="1701891"/>
            <a:ext cx="4657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Estado democrático e social (Guerras Mundiais)</a:t>
            </a:r>
          </a:p>
        </p:txBody>
      </p:sp>
    </p:spTree>
    <p:extLst>
      <p:ext uri="{BB962C8B-B14F-4D97-AF65-F5344CB8AC3E}">
        <p14:creationId xmlns:p14="http://schemas.microsoft.com/office/powerpoint/2010/main" val="2140232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005840" y="356616"/>
            <a:ext cx="6318504" cy="5276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Oval 6"/>
          <p:cNvSpPr/>
          <p:nvPr/>
        </p:nvSpPr>
        <p:spPr>
          <a:xfrm>
            <a:off x="1682496" y="731520"/>
            <a:ext cx="3327206" cy="31363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Oval 1"/>
          <p:cNvSpPr/>
          <p:nvPr/>
        </p:nvSpPr>
        <p:spPr>
          <a:xfrm>
            <a:off x="1252728" y="1435608"/>
            <a:ext cx="1856232" cy="1746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TextBox 2"/>
          <p:cNvSpPr txBox="1"/>
          <p:nvPr/>
        </p:nvSpPr>
        <p:spPr>
          <a:xfrm>
            <a:off x="2679192" y="3803904"/>
            <a:ext cx="2330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 smtClean="0"/>
              <a:t>Versailles - colónias</a:t>
            </a:r>
          </a:p>
          <a:p>
            <a:r>
              <a:rPr lang="pt-PT" sz="1200" dirty="0" smtClean="0"/>
              <a:t>Sociedade de corte (Court </a:t>
            </a:r>
            <a:r>
              <a:rPr lang="pt-PT" sz="1200" dirty="0" err="1" smtClean="0"/>
              <a:t>society</a:t>
            </a:r>
            <a:r>
              <a:rPr lang="pt-PT" sz="1200" dirty="0" smtClean="0"/>
              <a:t>)</a:t>
            </a:r>
          </a:p>
          <a:p>
            <a:r>
              <a:rPr lang="pt-PT" sz="1200" dirty="0" smtClean="0"/>
              <a:t>Estado burguês (</a:t>
            </a:r>
            <a:r>
              <a:rPr lang="pt-PT" sz="1200" dirty="0" err="1" smtClean="0"/>
              <a:t>Bourgeois</a:t>
            </a:r>
            <a:r>
              <a:rPr lang="pt-PT" sz="1200" dirty="0" smtClean="0"/>
              <a:t> </a:t>
            </a:r>
            <a:r>
              <a:rPr lang="pt-PT" sz="1200" dirty="0" err="1" smtClean="0"/>
              <a:t>state</a:t>
            </a:r>
            <a:r>
              <a:rPr lang="pt-PT" sz="1200" dirty="0" smtClean="0"/>
              <a:t>)</a:t>
            </a:r>
            <a:endParaRPr lang="pt-PT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3425952" y="1039368"/>
            <a:ext cx="1140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 smtClean="0"/>
              <a:t>Estado burguês</a:t>
            </a:r>
            <a:endParaRPr lang="pt-PT" sz="1200" dirty="0"/>
          </a:p>
        </p:txBody>
      </p:sp>
      <p:sp>
        <p:nvSpPr>
          <p:cNvPr id="4" name="Oval 3"/>
          <p:cNvSpPr/>
          <p:nvPr/>
        </p:nvSpPr>
        <p:spPr>
          <a:xfrm>
            <a:off x="1389888" y="1161288"/>
            <a:ext cx="2231136" cy="2350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TextBox 7"/>
          <p:cNvSpPr txBox="1"/>
          <p:nvPr/>
        </p:nvSpPr>
        <p:spPr>
          <a:xfrm>
            <a:off x="4852416" y="1066276"/>
            <a:ext cx="3315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 smtClean="0"/>
              <a:t>Estado democrático burguês (Revolução Francesa)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09816" y="1701891"/>
            <a:ext cx="31552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 smtClean="0"/>
              <a:t>Estado democrático e social (Guerras Mundiais)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96333" y="5760672"/>
            <a:ext cx="69462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600" dirty="0" smtClean="0"/>
              <a:t>Direito (propriedade</a:t>
            </a:r>
            <a:r>
              <a:rPr lang="pt-PT" sz="3600" smtClean="0"/>
              <a:t>, contrato, vida)</a:t>
            </a:r>
            <a:endParaRPr lang="pt-PT" sz="3600" dirty="0"/>
          </a:p>
        </p:txBody>
      </p:sp>
    </p:spTree>
    <p:extLst>
      <p:ext uri="{BB962C8B-B14F-4D97-AF65-F5344CB8AC3E}">
        <p14:creationId xmlns:p14="http://schemas.microsoft.com/office/powerpoint/2010/main" val="3711956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F76B08DE8C26B42B2585BD991D97FC1" ma:contentTypeVersion="9" ma:contentTypeDescription="Criar um novo documento." ma:contentTypeScope="" ma:versionID="23d14523ef9879c41111eb4baba7e2db">
  <xsd:schema xmlns:xsd="http://www.w3.org/2001/XMLSchema" xmlns:xs="http://www.w3.org/2001/XMLSchema" xmlns:p="http://schemas.microsoft.com/office/2006/metadata/properties" xmlns:ns3="7bac7f6d-bb1c-4cf5-8054-70832b4f4be6" xmlns:ns4="e8a5bfb1-4499-4ff5-bda2-94832a0415b8" targetNamespace="http://schemas.microsoft.com/office/2006/metadata/properties" ma:root="true" ma:fieldsID="c0c88fca171300a065eecaca8172bbba" ns3:_="" ns4:_="">
    <xsd:import namespace="7bac7f6d-bb1c-4cf5-8054-70832b4f4be6"/>
    <xsd:import namespace="e8a5bfb1-4499-4ff5-bda2-94832a0415b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ac7f6d-bb1c-4cf5-8054-70832b4f4b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a5bfb1-4499-4ff5-bda2-94832a0415b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ilhado Com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Partilhado Com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de Sugestão de Partilha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F81486-BB4D-4DBD-B84D-3079B98849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ac7f6d-bb1c-4cf5-8054-70832b4f4be6"/>
    <ds:schemaRef ds:uri="e8a5bfb1-4499-4ff5-bda2-94832a0415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F1D3649-6774-47F0-AC52-CCBE9BE38E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11A21E-D916-4276-9BD4-99AFA663B20A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e8a5bfb1-4499-4ff5-bda2-94832a0415b8"/>
    <ds:schemaRef ds:uri="http://purl.org/dc/elements/1.1/"/>
    <ds:schemaRef ds:uri="http://schemas.microsoft.com/office/2006/metadata/properties"/>
    <ds:schemaRef ds:uri="7bac7f6d-bb1c-4cf5-8054-70832b4f4be6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129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Justiça Social e  Direitos Humanos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ISCTE-IUL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Justiça Social e  Direitos Humanos</dc:title>
  <dc:creator>Antonio Dores</dc:creator>
  <cp:lastModifiedBy>Antonio Dores</cp:lastModifiedBy>
  <cp:revision>2</cp:revision>
  <dcterms:created xsi:type="dcterms:W3CDTF">2020-10-28T08:32:47Z</dcterms:created>
  <dcterms:modified xsi:type="dcterms:W3CDTF">2020-10-28T08:46:52Z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0x010100AF76B08DE8C26B42B2585BD991D97FC1</vt:lpwstr>
  </property>
</Properties>
</file>